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Roboto" panose="02000000000000000000" pitchFamily="2" charset="0"/>
      <p:regular r:id="rId13"/>
      <p:bold r:id="rId14"/>
      <p:italic r:id="rId15"/>
      <p:boldItalic r:id="rId16"/>
    </p:embeddedFont>
    <p:embeddedFont>
      <p:font typeface="Helvetica Neue" panose="02000503000000020004" pitchFamily="2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1"/>
  </p:normalViewPr>
  <p:slideViewPr>
    <p:cSldViewPr snapToGrid="0" snapToObjects="1">
      <p:cViewPr varScale="1">
        <p:scale>
          <a:sx n="147" d="100"/>
          <a:sy n="147" d="100"/>
        </p:scale>
        <p:origin x="6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6983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63289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5037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6312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name="adj" fmla="val 16667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4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 hasCustomPrompt="1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accent4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Shape 21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71900" y="251775"/>
            <a:ext cx="8222100" cy="965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/>
        </p:nvSpPr>
        <p:spPr>
          <a:xfrm rot="10800000" flipH="1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Shape 27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471900" y="251775"/>
            <a:ext cx="8222100" cy="9651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 rot="10800000" flipH="1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Shape 34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/>
        </p:nvSpPr>
        <p:spPr>
          <a:xfrm rot="10800000" flipH="1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Shape 39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Shape 48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ubTitle" idx="1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/>
        </p:nvSpPr>
        <p:spPr>
          <a:xfrm rot="10800000" flipH="1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Shape 55"/>
          <p:cNvSpPr/>
          <p:nvPr/>
        </p:nvSpPr>
        <p:spPr>
          <a:xfrm rot="10800000" flipH="1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terial">
    <p:bg>
      <p:bgPr>
        <a:solidFill>
          <a:srgbClr val="0066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71900" y="251775"/>
            <a:ext cx="82221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  <a:defRPr sz="36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  <a:defRPr sz="36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  <a:defRPr sz="36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  <a:defRPr sz="36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  <a:defRPr sz="36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  <a:defRPr sz="36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  <a:defRPr sz="36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  <a:defRPr sz="36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Helvetica Neue"/>
              <a:buNone/>
              <a:defRPr sz="36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Helvetica Neue"/>
              <a:buChar char="●"/>
              <a:defRPr sz="180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Char char="○"/>
              <a:defRPr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Char char="■"/>
              <a:defRPr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Char char="●"/>
              <a:defRPr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Char char="○"/>
              <a:defRPr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Char char="■"/>
              <a:defRPr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Char char="●"/>
              <a:defRPr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Helvetica Neue"/>
              <a:buChar char="○"/>
              <a:defRPr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400"/>
              <a:buFont typeface="Helvetica Neue"/>
              <a:buChar char="■"/>
              <a:defRPr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Shape 9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933975" y="251775"/>
            <a:ext cx="965150" cy="9651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gif"/><Relationship Id="rId4" Type="http://schemas.openxmlformats.org/officeDocument/2006/relationships/image" Target="../media/image4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ctrTitle"/>
          </p:nvPr>
        </p:nvSpPr>
        <p:spPr>
          <a:xfrm>
            <a:off x="390525" y="297000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[Team /] Speaker</a:t>
            </a:r>
            <a:endParaRPr dirty="0"/>
          </a:p>
        </p:txBody>
      </p:sp>
      <p:sp>
        <p:nvSpPr>
          <p:cNvPr id="69" name="Shape 69"/>
          <p:cNvSpPr txBox="1">
            <a:spLocks noGrp="1"/>
          </p:cNvSpPr>
          <p:nvPr>
            <p:ph type="subTitle" idx="1"/>
          </p:nvPr>
        </p:nvSpPr>
        <p:spPr>
          <a:xfrm>
            <a:off x="390525" y="1300475"/>
            <a:ext cx="8222100" cy="330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This is a sample slide to be copy/pasted per team/speaker participating to the standup meeting.</a:t>
            </a: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These are sample bullet points - can include what’s been done and is being worked on next</a:t>
            </a: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Please do not edit this sample slide ;)</a:t>
            </a: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Last updated on September 13th</a:t>
            </a:r>
            <a:endParaRPr sz="11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818221-300E-2149-90D7-E5F106AC29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0" y="1682750"/>
            <a:ext cx="3175000" cy="177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9B8BF4-FE9C-5D4E-A36C-4E0B0E6B99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46" y="341600"/>
            <a:ext cx="3175000" cy="177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30CE94F-5393-574F-B3BA-3B275F0ECF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0980" y="297000"/>
            <a:ext cx="3175000" cy="177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6CA3B0-846E-7F41-9DF9-D4EDA209F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0" y="1682750"/>
            <a:ext cx="3175000" cy="177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95E1869-5C7F-4A4D-BF01-C12A0CA93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969" y="3023513"/>
            <a:ext cx="3175000" cy="177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DF3919-46FE-2B43-BDD2-F1A09B6239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7625" y="3214650"/>
            <a:ext cx="3175000" cy="177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7DD854-002F-5240-818A-EBCA8E5CA9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3480" y="2071625"/>
            <a:ext cx="3810000" cy="2146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4F02A6B-C439-1C4B-BAF5-68B69F2FB7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927" y="157450"/>
            <a:ext cx="3810000" cy="2146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ED95DD-1307-424C-8912-DF52F87112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531" y="2846350"/>
            <a:ext cx="3810000" cy="21463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subTitle" idx="1"/>
          </p:nvPr>
        </p:nvSpPr>
        <p:spPr>
          <a:xfrm>
            <a:off x="390525" y="792375"/>
            <a:ext cx="8222100" cy="42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700" b="1" u="sng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u="sng"/>
              <a:t>Will do this week</a:t>
            </a:r>
            <a:endParaRPr sz="170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>
                <a:solidFill>
                  <a:srgbClr val="FFFFFF"/>
                </a:solidFill>
              </a:rPr>
              <a:t>Cloudability contract to be signed - used for financial reporting and AWS efficiency gains</a:t>
            </a:r>
            <a:endParaRPr sz="170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>
                <a:solidFill>
                  <a:srgbClr val="FFFFFF"/>
                </a:solidFill>
              </a:rPr>
              <a:t>Web UI training</a:t>
            </a:r>
            <a:endParaRPr sz="170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>
                <a:solidFill>
                  <a:srgbClr val="FFFFFF"/>
                </a:solidFill>
              </a:rPr>
              <a:t>Design Sprint</a:t>
            </a:r>
            <a:endParaRPr sz="170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>
                <a:solidFill>
                  <a:srgbClr val="FFFFFF"/>
                </a:solidFill>
              </a:rPr>
              <a:t>Mobile &amp; Drive : focus on test &amp; QA strategy &amp; rainforest</a:t>
            </a:r>
            <a:endParaRPr sz="1700">
              <a:solidFill>
                <a:srgbClr val="FFFF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Last updated on April 11th</a:t>
            </a: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01" name="Shape 101"/>
          <p:cNvSpPr txBox="1">
            <a:spLocks noGrp="1"/>
          </p:cNvSpPr>
          <p:nvPr>
            <p:ph type="ctrTitle"/>
          </p:nvPr>
        </p:nvSpPr>
        <p:spPr>
          <a:xfrm>
            <a:off x="390525" y="76250"/>
            <a:ext cx="8222100" cy="8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/ Joe</a:t>
            </a: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AAA3D1-0968-2247-860C-EA88BDB02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0" y="1682750"/>
            <a:ext cx="3175000" cy="177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09F4B6-A435-5F4E-A390-7D9F72C6F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46" y="341600"/>
            <a:ext cx="3175000" cy="17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608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ctrTitle"/>
          </p:nvPr>
        </p:nvSpPr>
        <p:spPr>
          <a:xfrm>
            <a:off x="390525" y="297000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PS-Identifix / Ethan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Shape 75"/>
          <p:cNvSpPr txBox="1">
            <a:spLocks noGrp="1"/>
          </p:cNvSpPr>
          <p:nvPr>
            <p:ph type="subTitle" idx="1"/>
          </p:nvPr>
        </p:nvSpPr>
        <p:spPr>
          <a:xfrm>
            <a:off x="390525" y="1300475"/>
            <a:ext cx="8222100" cy="317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200"/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Completed o-auth integration &amp; health check work</a:t>
            </a:r>
            <a:endParaRPr sz="2200"/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Architecture review session planned for Thursday/Friday of this week</a:t>
            </a:r>
            <a:endParaRPr sz="22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Last updated on April 11th</a:t>
            </a:r>
            <a:endParaRPr sz="2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10034D-2CA8-264B-B3FF-41014C2F35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0" y="1682750"/>
            <a:ext cx="3175000" cy="177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0662CB-C94A-2043-98E1-2724F3CE8E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46" y="341600"/>
            <a:ext cx="3175000" cy="177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B6D1E5D-6754-8143-BA16-81A6AB1DEF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2625" y="79103"/>
            <a:ext cx="3810000" cy="21463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ctrTitle"/>
          </p:nvPr>
        </p:nvSpPr>
        <p:spPr>
          <a:xfrm>
            <a:off x="390525" y="297000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PS-Fifth Sun / Ethan</a:t>
            </a:r>
            <a:endParaRPr sz="1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Shape 81"/>
          <p:cNvSpPr txBox="1">
            <a:spLocks noGrp="1"/>
          </p:cNvSpPr>
          <p:nvPr>
            <p:ph type="subTitle" idx="1"/>
          </p:nvPr>
        </p:nvSpPr>
        <p:spPr>
          <a:xfrm>
            <a:off x="390525" y="1300475"/>
            <a:ext cx="8222100" cy="294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Last week:</a:t>
            </a:r>
            <a:endParaRPr sz="2200"/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Completed quick win sprint with a few minor features and bug fixes.</a:t>
            </a:r>
            <a:endParaRPr sz="2200"/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Tested, Verified, and Deployed work on 4/6</a:t>
            </a:r>
            <a:endParaRPr sz="2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This week:</a:t>
            </a:r>
            <a:endParaRPr sz="2200"/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Working on final sprint with new minor features and bug fixes.</a:t>
            </a:r>
            <a:endParaRPr sz="2200"/>
          </a:p>
          <a:p>
            <a: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Preparing for 9.10 upgrade</a:t>
            </a:r>
            <a:endParaRPr sz="2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Last updated on April 11th</a:t>
            </a:r>
            <a:endParaRPr sz="22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E93C73-FEB9-6A47-A97E-249CF4198B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0" y="1682750"/>
            <a:ext cx="3175000" cy="177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852F288-4123-BF4D-A158-6EC435D701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46" y="341600"/>
            <a:ext cx="3175000" cy="177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E9F1B6-C97C-A244-89D8-5C6C9EA496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2817" y="157450"/>
            <a:ext cx="3810000" cy="21463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ctrTitle"/>
          </p:nvPr>
        </p:nvSpPr>
        <p:spPr>
          <a:xfrm>
            <a:off x="390525" y="297000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PS-Fox / Andrei</a:t>
            </a:r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ubTitle" idx="1"/>
          </p:nvPr>
        </p:nvSpPr>
        <p:spPr>
          <a:xfrm>
            <a:off x="390525" y="1317188"/>
            <a:ext cx="8222100" cy="307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 err="1"/>
              <a:t>Okta</a:t>
            </a:r>
            <a:r>
              <a:rPr lang="en" dirty="0"/>
              <a:t> integration</a:t>
            </a:r>
            <a:endParaRPr dirty="0"/>
          </a:p>
          <a:p>
            <a:pPr marL="914400" marR="0" lvl="1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Helvetica Neue"/>
              <a:buChar char="○"/>
            </a:pPr>
            <a:r>
              <a:rPr lang="en" dirty="0"/>
              <a:t>Working with FOX to integrate their account</a:t>
            </a:r>
            <a:endParaRPr dirty="0"/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Gatling tests for ES performance in Search PP</a:t>
            </a:r>
            <a:endParaRPr dirty="0"/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Fixing minor bugs</a:t>
            </a:r>
            <a:endParaRPr dirty="0"/>
          </a:p>
          <a:p>
            <a:pPr marL="457200" marR="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Should be in production by the end of the week</a:t>
            </a:r>
            <a:endParaRPr dirty="0"/>
          </a:p>
          <a:p>
            <a:pPr marL="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8" name="Shape 88"/>
          <p:cNvSpPr txBox="1"/>
          <p:nvPr/>
        </p:nvSpPr>
        <p:spPr>
          <a:xfrm>
            <a:off x="359425" y="4484550"/>
            <a:ext cx="2509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Last updated on April 11th</a:t>
            </a:r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E8D1FC-532F-D84C-8C6D-B5D59216F8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0" y="1682750"/>
            <a:ext cx="3175000" cy="177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F9F542-601E-6943-B2CD-4C3360DEE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46" y="341600"/>
            <a:ext cx="3175000" cy="177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C9E2EEE-AF98-2849-9118-4FBA0BFD89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632" y="122352"/>
            <a:ext cx="3401993" cy="18370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B1546C0-B4F4-AB48-96C9-661D8718F6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645" y="2750738"/>
            <a:ext cx="3048000" cy="16383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ctrTitle"/>
          </p:nvPr>
        </p:nvSpPr>
        <p:spPr>
          <a:xfrm>
            <a:off x="390525" y="297000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L2IT / Vlad</a:t>
            </a:r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subTitle" idx="1"/>
          </p:nvPr>
        </p:nvSpPr>
        <p:spPr>
          <a:xfrm>
            <a:off x="390525" y="1296242"/>
            <a:ext cx="8222100" cy="312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week: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Upgrade to 10.2-SNAPSHOT (Mongo + Multi tenant fix)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Work on comments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More screens (Asset + Workflow)</a:t>
            </a:r>
            <a:endParaRPr/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en"/>
              <a:t>Update openshift dev stack (Mongo + Kafka)</a:t>
            </a: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Shape 95"/>
          <p:cNvSpPr txBox="1"/>
          <p:nvPr/>
        </p:nvSpPr>
        <p:spPr>
          <a:xfrm>
            <a:off x="359425" y="4653883"/>
            <a:ext cx="2509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Last updated on April 11th</a:t>
            </a:r>
            <a:endParaRPr sz="11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13205D-FD2F-1A47-B7C4-C810DDB15F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0" y="1682750"/>
            <a:ext cx="3175000" cy="177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689CFB-AA24-1D41-962D-22EDEC1B6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46" y="341600"/>
            <a:ext cx="3175000" cy="177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FFB3269-B634-9D4D-BBD6-89C403B60F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8204" y="240051"/>
            <a:ext cx="3048000" cy="16383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subTitle" idx="1"/>
          </p:nvPr>
        </p:nvSpPr>
        <p:spPr>
          <a:xfrm>
            <a:off x="390525" y="792375"/>
            <a:ext cx="8222100" cy="42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700" b="1" u="sng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u="sng" dirty="0"/>
              <a:t>Will do this week</a:t>
            </a:r>
            <a:endParaRPr sz="1700" dirty="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 dirty="0" err="1">
                <a:solidFill>
                  <a:srgbClr val="FFFFFF"/>
                </a:solidFill>
              </a:rPr>
              <a:t>Cloudability</a:t>
            </a:r>
            <a:r>
              <a:rPr lang="en" sz="1700" dirty="0">
                <a:solidFill>
                  <a:srgbClr val="FFFFFF"/>
                </a:solidFill>
              </a:rPr>
              <a:t> contract to be signed - used for financial reporting and AWS efficiency gains</a:t>
            </a:r>
            <a:endParaRPr sz="1700" dirty="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 dirty="0">
                <a:solidFill>
                  <a:srgbClr val="FFFFFF"/>
                </a:solidFill>
              </a:rPr>
              <a:t>Web UI training</a:t>
            </a:r>
            <a:endParaRPr sz="1700" dirty="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 dirty="0">
                <a:solidFill>
                  <a:srgbClr val="FFFFFF"/>
                </a:solidFill>
              </a:rPr>
              <a:t>Design Sprint</a:t>
            </a:r>
            <a:endParaRPr sz="1700" dirty="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 dirty="0">
                <a:solidFill>
                  <a:srgbClr val="FFFFFF"/>
                </a:solidFill>
              </a:rPr>
              <a:t>Mobile &amp; Drive : focus on test &amp; QA strategy &amp; rainforest</a:t>
            </a:r>
            <a:endParaRPr sz="1700" dirty="0">
              <a:solidFill>
                <a:srgbClr val="FFFF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Last updated on April 11th</a:t>
            </a:r>
            <a:endParaRPr sz="11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</p:txBody>
      </p:sp>
      <p:sp>
        <p:nvSpPr>
          <p:cNvPr id="101" name="Shape 101"/>
          <p:cNvSpPr txBox="1">
            <a:spLocks noGrp="1"/>
          </p:cNvSpPr>
          <p:nvPr>
            <p:ph type="ctrTitle"/>
          </p:nvPr>
        </p:nvSpPr>
        <p:spPr>
          <a:xfrm>
            <a:off x="390525" y="76250"/>
            <a:ext cx="8222100" cy="8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Product / Joe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AAA3D1-0968-2247-860C-EA88BDB02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0" y="1682750"/>
            <a:ext cx="3175000" cy="177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09F4B6-A435-5F4E-A390-7D9F72C6F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46" y="341600"/>
            <a:ext cx="3175000" cy="177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3F0AF8-7E18-3B47-AB4F-060F5E0E57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5475" y="3215640"/>
            <a:ext cx="3048000" cy="1638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6C234D3-8EB0-EA47-8EFA-81FCD291C5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78475" y="101205"/>
            <a:ext cx="3175000" cy="23749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subTitle" idx="1"/>
          </p:nvPr>
        </p:nvSpPr>
        <p:spPr>
          <a:xfrm>
            <a:off x="390525" y="792375"/>
            <a:ext cx="8222100" cy="42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700" b="1" u="sng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u="sng"/>
              <a:t>Will do this week</a:t>
            </a:r>
            <a:endParaRPr sz="170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>
                <a:solidFill>
                  <a:srgbClr val="FFFFFF"/>
                </a:solidFill>
              </a:rPr>
              <a:t>Cloudability contract to be signed - used for financial reporting and AWS efficiency gains</a:t>
            </a:r>
            <a:endParaRPr sz="170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>
                <a:solidFill>
                  <a:srgbClr val="FFFFFF"/>
                </a:solidFill>
              </a:rPr>
              <a:t>Web UI training</a:t>
            </a:r>
            <a:endParaRPr sz="170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>
                <a:solidFill>
                  <a:srgbClr val="FFFFFF"/>
                </a:solidFill>
              </a:rPr>
              <a:t>Design Sprint</a:t>
            </a:r>
            <a:endParaRPr sz="170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>
                <a:solidFill>
                  <a:srgbClr val="FFFFFF"/>
                </a:solidFill>
              </a:rPr>
              <a:t>Mobile &amp; Drive : focus on test &amp; QA strategy &amp; rainforest</a:t>
            </a:r>
            <a:endParaRPr sz="1700">
              <a:solidFill>
                <a:srgbClr val="FFFF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Last updated on April 11th</a:t>
            </a: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01" name="Shape 101"/>
          <p:cNvSpPr txBox="1">
            <a:spLocks noGrp="1"/>
          </p:cNvSpPr>
          <p:nvPr>
            <p:ph type="ctrTitle"/>
          </p:nvPr>
        </p:nvSpPr>
        <p:spPr>
          <a:xfrm>
            <a:off x="390525" y="76250"/>
            <a:ext cx="8222100" cy="8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/ Joe</a:t>
            </a: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AAA3D1-0968-2247-860C-EA88BDB02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0" y="1682750"/>
            <a:ext cx="3175000" cy="177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09F4B6-A435-5F4E-A390-7D9F72C6F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46" y="341600"/>
            <a:ext cx="3175000" cy="17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704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subTitle" idx="1"/>
          </p:nvPr>
        </p:nvSpPr>
        <p:spPr>
          <a:xfrm>
            <a:off x="390525" y="792375"/>
            <a:ext cx="8222100" cy="42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700" b="1" u="sng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u="sng" dirty="0"/>
              <a:t>Will do this week</a:t>
            </a:r>
            <a:endParaRPr sz="1700" dirty="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 dirty="0" err="1">
                <a:solidFill>
                  <a:srgbClr val="FFFFFF"/>
                </a:solidFill>
              </a:rPr>
              <a:t>Cloudability</a:t>
            </a:r>
            <a:r>
              <a:rPr lang="en" sz="1700" dirty="0">
                <a:solidFill>
                  <a:srgbClr val="FFFFFF"/>
                </a:solidFill>
              </a:rPr>
              <a:t> contract to be signed - used for financial reporting and AWS efficiency gains</a:t>
            </a:r>
            <a:endParaRPr sz="1700" dirty="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 dirty="0">
                <a:solidFill>
                  <a:srgbClr val="FFFFFF"/>
                </a:solidFill>
              </a:rPr>
              <a:t>Web UI training</a:t>
            </a:r>
            <a:endParaRPr sz="1700" dirty="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 dirty="0">
                <a:solidFill>
                  <a:srgbClr val="FFFFFF"/>
                </a:solidFill>
              </a:rPr>
              <a:t>Design Sprint</a:t>
            </a:r>
            <a:endParaRPr sz="1700" dirty="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 dirty="0">
                <a:solidFill>
                  <a:srgbClr val="FFFFFF"/>
                </a:solidFill>
              </a:rPr>
              <a:t>Mobile &amp; Drive : focus on test &amp; QA strategy &amp; rainforest</a:t>
            </a:r>
            <a:endParaRPr sz="1700" dirty="0">
              <a:solidFill>
                <a:srgbClr val="FFFF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dirty="0"/>
              <a:t>Last updated on April 11th</a:t>
            </a:r>
            <a:endParaRPr sz="11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 dirty="0"/>
          </a:p>
        </p:txBody>
      </p:sp>
      <p:sp>
        <p:nvSpPr>
          <p:cNvPr id="101" name="Shape 101"/>
          <p:cNvSpPr txBox="1">
            <a:spLocks noGrp="1"/>
          </p:cNvSpPr>
          <p:nvPr>
            <p:ph type="ctrTitle"/>
          </p:nvPr>
        </p:nvSpPr>
        <p:spPr>
          <a:xfrm>
            <a:off x="390525" y="76250"/>
            <a:ext cx="8222100" cy="8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/ Joe</a:t>
            </a: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AAA3D1-0968-2247-860C-EA88BDB02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0" y="1682750"/>
            <a:ext cx="3175000" cy="177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09F4B6-A435-5F4E-A390-7D9F72C6F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46" y="341600"/>
            <a:ext cx="3175000" cy="177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8C6721-84FF-964F-864A-4D54F59D3B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2866" y="192175"/>
            <a:ext cx="31750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500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subTitle" idx="1"/>
          </p:nvPr>
        </p:nvSpPr>
        <p:spPr>
          <a:xfrm>
            <a:off x="390525" y="792375"/>
            <a:ext cx="8222100" cy="42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700" b="1" u="sng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u="sng"/>
              <a:t>Will do this week</a:t>
            </a:r>
            <a:endParaRPr sz="170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>
                <a:solidFill>
                  <a:srgbClr val="FFFFFF"/>
                </a:solidFill>
              </a:rPr>
              <a:t>Cloudability contract to be signed - used for financial reporting and AWS efficiency gains</a:t>
            </a:r>
            <a:endParaRPr sz="170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>
                <a:solidFill>
                  <a:srgbClr val="FFFFFF"/>
                </a:solidFill>
              </a:rPr>
              <a:t>Web UI training</a:t>
            </a:r>
            <a:endParaRPr sz="170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>
                <a:solidFill>
                  <a:srgbClr val="FFFFFF"/>
                </a:solidFill>
              </a:rPr>
              <a:t>Design Sprint</a:t>
            </a:r>
            <a:endParaRPr sz="1700">
              <a:solidFill>
                <a:srgbClr val="FFFFFF"/>
              </a:solidFill>
            </a:endParaRPr>
          </a:p>
          <a:p>
            <a:pPr marL="457200" marR="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Char char="●"/>
            </a:pPr>
            <a:r>
              <a:rPr lang="en" sz="1700">
                <a:solidFill>
                  <a:srgbClr val="FFFFFF"/>
                </a:solidFill>
              </a:rPr>
              <a:t>Mobile &amp; Drive : focus on test &amp; QA strategy &amp; rainforest</a:t>
            </a:r>
            <a:endParaRPr sz="1700">
              <a:solidFill>
                <a:srgbClr val="FFFF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FFFFFF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Last updated on April 11th</a:t>
            </a: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01" name="Shape 101"/>
          <p:cNvSpPr txBox="1">
            <a:spLocks noGrp="1"/>
          </p:cNvSpPr>
          <p:nvPr>
            <p:ph type="ctrTitle"/>
          </p:nvPr>
        </p:nvSpPr>
        <p:spPr>
          <a:xfrm>
            <a:off x="390525" y="76250"/>
            <a:ext cx="8222100" cy="8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Product / Joe</a:t>
            </a: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AAA3D1-0968-2247-860C-EA88BDB020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500" y="1682750"/>
            <a:ext cx="3175000" cy="177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E09F4B6-A435-5F4E-A390-7D9F72C6FE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946" y="341600"/>
            <a:ext cx="3175000" cy="17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969122"/>
      </p:ext>
    </p:extLst>
  </p:cSld>
  <p:clrMapOvr>
    <a:masterClrMapping/>
  </p:clrMapOvr>
</p:sld>
</file>

<file path=ppt/theme/theme1.xml><?xml version="1.0" encoding="utf-8"?>
<a:theme xmlns:a="http://schemas.openxmlformats.org/drawingml/2006/main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426</Words>
  <Application>Microsoft Macintosh PowerPoint</Application>
  <PresentationFormat>On-screen Show (16:9)</PresentationFormat>
  <Paragraphs>137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Roboto</vt:lpstr>
      <vt:lpstr>Helvetica Neue</vt:lpstr>
      <vt:lpstr>Material</vt:lpstr>
      <vt:lpstr>[Team /] Speaker</vt:lpstr>
      <vt:lpstr> PS-Identifix / Ethan</vt:lpstr>
      <vt:lpstr> PS-Fifth Sun / Ethan</vt:lpstr>
      <vt:lpstr>PS-Fox / Andrei</vt:lpstr>
      <vt:lpstr>L2IT / Vlad</vt:lpstr>
      <vt:lpstr>Product / Joe</vt:lpstr>
      <vt:lpstr>Product / Joe</vt:lpstr>
      <vt:lpstr>Product / Joe</vt:lpstr>
      <vt:lpstr>Product / Joe</vt:lpstr>
      <vt:lpstr>Product / Joe</vt:lpstr>
    </vt:vector>
  </TitlesOfParts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[Team /] Speaker</dc:title>
  <cp:lastModifiedBy>Fábio Santos</cp:lastModifiedBy>
  <cp:revision>10</cp:revision>
  <dcterms:modified xsi:type="dcterms:W3CDTF">2018-04-17T16:08:21Z</dcterms:modified>
</cp:coreProperties>
</file>